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5F4B"/>
    <a:srgbClr val="7BC9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29C3C-799D-434E-8C54-0F2AC30D37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D710B6-2A88-4F59-A5DB-44A442C683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0ED43-BD85-4FA1-99C9-3E6286D61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D5B3-FB65-4CF3-BDF0-6643B05A454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77E61-57AD-4E23-9BD6-F84901A1D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75A9C5-D348-4641-8EFB-735DB766D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6D39-3BF9-4DFD-9CE4-8B6DB4051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113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E6D6A-7453-48D5-9A28-DB8033E00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4F421A-93C8-40FA-95E2-F8A0D16ACE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EE001-6539-47E1-AEDC-5D3328DBD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D5B3-FB65-4CF3-BDF0-6643B05A454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372E5-AA24-4CC7-9A6B-41C44B0D0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9A903-FD33-4950-AD8B-00D77BCEF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6D39-3BF9-4DFD-9CE4-8B6DB4051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39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F8F24C-9097-4143-A5C9-EC63BCE836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5B880D-3984-4BF9-9046-CEB8E272C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59A36-9F5F-490E-91BA-A2AEA0203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D5B3-FB65-4CF3-BDF0-6643B05A454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EF985-47DD-486A-B1B0-CBB9FEAE6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822FF-1E3D-4A99-9E14-71495B42E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6D39-3BF9-4DFD-9CE4-8B6DB4051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77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FE601-9DC2-4B44-AB67-9D7A21B65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CCE34-1B66-4579-8822-2C6B628A4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B4417-6B4E-4EC3-9ECA-47D72D346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D5B3-FB65-4CF3-BDF0-6643B05A454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26FB7-4C92-42D9-B182-45CBF9E0E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CABE0-EEB2-4252-84D1-F0F7B8D1C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6D39-3BF9-4DFD-9CE4-8B6DB4051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689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3B97F-4589-4ACA-81E5-FA5B1ADDA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56F75-5093-4F46-987A-8922D6A2D1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191F1-A4EB-4FC3-98B4-352B36257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D5B3-FB65-4CF3-BDF0-6643B05A454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3142EA-84E9-4EC5-8F28-B3B419E1B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85235-DC20-457C-A9AB-274EC6F14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6D39-3BF9-4DFD-9CE4-8B6DB4051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3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18314-5C29-4DA1-AC3A-F46C8BE7E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5E23F-CD38-4F09-BE7B-48C8871503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8BF229-CC8D-42D1-B2F5-C61E84C44B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4B9BBA-4FB5-4D33-A3CA-43BCD7E53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D5B3-FB65-4CF3-BDF0-6643B05A454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F33615-FB36-4327-96E0-CA9D13E55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08969A-E0D4-4DD7-9199-639079A01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6D39-3BF9-4DFD-9CE4-8B6DB4051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700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6125B-2026-4415-A337-9FA5DDF1B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3B4258-A150-46CC-B90B-F6EA8F30C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BD06EA-9888-47EB-99FF-8E6F29261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605EA4-4404-4208-B445-665437AA2E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90B366-7924-48C0-AF84-2D08AAB2F7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F25507-DD22-47FD-8DEA-5DEB570F9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D5B3-FB65-4CF3-BDF0-6643B05A454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E30314-2DEF-4BF9-A25F-0ABCDBD5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7A4297-281A-4D2C-BA43-556C0DA39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6D39-3BF9-4DFD-9CE4-8B6DB4051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952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B42DA-B469-49BD-8CE3-8E9A58A57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B69DB6-C5EF-4988-BBC1-E79B406BB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D5B3-FB65-4CF3-BDF0-6643B05A454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D447E4-0DD7-4472-8AB6-61A86B11B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ABFE3A-EAD4-422A-B923-7E2C21E1E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6D39-3BF9-4DFD-9CE4-8B6DB4051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78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3D1D0E-7FFD-4345-9392-8E84DCB49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D5B3-FB65-4CF3-BDF0-6643B05A454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EACF3A-269E-4018-B4C3-C349FEC12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CD2CA5-E0EF-42B9-984D-B2FAAC8A1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6D39-3BF9-4DFD-9CE4-8B6DB4051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43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CD1D5-1A3E-45D4-8DA2-6D619F536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538E2-CF9A-4457-841A-142ABD466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15946-4D37-4336-944A-940F7B4124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B37712-9289-454F-AAAE-AF753945D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D5B3-FB65-4CF3-BDF0-6643B05A454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EC84E4-ACA4-4028-8EED-8C22710CD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787878-CFAF-4DB8-AEE9-1339AE3B5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6D39-3BF9-4DFD-9CE4-8B6DB4051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372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C6F52-921C-40E1-A4BE-31331EA3E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30764D-A1EA-4F8B-944D-E4B632656E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29D935-8061-42E9-A326-A1B32C2B10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2FF51F-5727-4A9E-879B-D5D00B602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D5B3-FB65-4CF3-BDF0-6643B05A454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B79F34-5D26-48E8-B6C1-902B271C5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DDB2BE-7D5C-4F39-B6C3-D2154CEA1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6D39-3BF9-4DFD-9CE4-8B6DB4051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065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ECEF61-66AE-4D48-B5AF-D0DF20B2E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B81F27-954D-40E5-B8AC-8A93CFDAA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047989-ADC3-4FF6-A86A-D9FF861613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CD5B3-FB65-4CF3-BDF0-6643B05A454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814CD-C26F-4CBC-8429-BB117FBF13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BDB2D1-837B-47CB-80F8-AA7C9F7637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96D39-3BF9-4DFD-9CE4-8B6DB4051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34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119AFED-1D9F-4721-A66A-DF2BB452C4BD}"/>
              </a:ext>
            </a:extLst>
          </p:cNvPr>
          <p:cNvSpPr txBox="1"/>
          <p:nvPr/>
        </p:nvSpPr>
        <p:spPr>
          <a:xfrm>
            <a:off x="2055091" y="1749987"/>
            <a:ext cx="808181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000" dirty="0">
                <a:ln>
                  <a:solidFill>
                    <a:srgbClr val="275F4B"/>
                  </a:solidFill>
                </a:ln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JUDUL TUGAS AKHIR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67C0BD12-C32C-4E6D-954A-E991700E3E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807" y="131859"/>
            <a:ext cx="943050" cy="123597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23D752E-8C46-412E-BC81-7088599DEBFB}"/>
              </a:ext>
            </a:extLst>
          </p:cNvPr>
          <p:cNvSpPr txBox="1"/>
          <p:nvPr/>
        </p:nvSpPr>
        <p:spPr>
          <a:xfrm>
            <a:off x="228599" y="4891808"/>
            <a:ext cx="506495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rgbClr val="275F4B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NAMA MAHASISWA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64A620-073C-4815-B498-0C0F92035D69}"/>
              </a:ext>
            </a:extLst>
          </p:cNvPr>
          <p:cNvSpPr txBox="1"/>
          <p:nvPr/>
        </p:nvSpPr>
        <p:spPr>
          <a:xfrm>
            <a:off x="228598" y="5415028"/>
            <a:ext cx="506495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rgbClr val="275F4B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NIM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66F00B-66CA-46DB-8BE3-87F33123B966}"/>
              </a:ext>
            </a:extLst>
          </p:cNvPr>
          <p:cNvSpPr txBox="1"/>
          <p:nvPr/>
        </p:nvSpPr>
        <p:spPr>
          <a:xfrm>
            <a:off x="228597" y="5938248"/>
            <a:ext cx="506495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rgbClr val="275F4B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 STUDI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27A005-D7B3-4AF4-9FD1-49BDB722388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03850" y="371676"/>
            <a:ext cx="506495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2800" dirty="0">
                <a:solidFill>
                  <a:srgbClr val="275F4B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JURUSAN PERHOTELAN</a:t>
            </a:r>
          </a:p>
        </p:txBody>
      </p:sp>
    </p:spTree>
    <p:extLst>
      <p:ext uri="{BB962C8B-B14F-4D97-AF65-F5344CB8AC3E}">
        <p14:creationId xmlns:p14="http://schemas.microsoft.com/office/powerpoint/2010/main" val="41942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6EA3EF2-83A7-4BC6-BE59-A0B618231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275DC2D-97C0-4952-A7E2-30938AA94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endParaRPr lang="en-US" sz="2000" dirty="0">
              <a:latin typeface="Bookman Old Style" panose="02050604050505020204" pitchFamily="18" charset="0"/>
            </a:endParaRP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F0744A47-9D6E-403B-9B32-88CDAB5B0C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807" y="131859"/>
            <a:ext cx="943050" cy="1235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532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EF3403-8D24-4E8C-B7B9-DAF1FAAD9EB2}"/>
              </a:ext>
            </a:extLst>
          </p:cNvPr>
          <p:cNvSpPr txBox="1"/>
          <p:nvPr/>
        </p:nvSpPr>
        <p:spPr>
          <a:xfrm>
            <a:off x="2055091" y="1749987"/>
            <a:ext cx="808181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000">
                <a:ln>
                  <a:solidFill>
                    <a:srgbClr val="275F4B"/>
                  </a:solidFill>
                </a:ln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PENUTUP</a:t>
            </a:r>
            <a:endParaRPr lang="en-US" sz="6000" dirty="0">
              <a:ln>
                <a:solidFill>
                  <a:srgbClr val="275F4B"/>
                </a:solidFill>
              </a:ln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47E750D9-E6F5-4288-9A0C-E3D04A411C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807" y="131859"/>
            <a:ext cx="943050" cy="1235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111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11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Aharoni</vt:lpstr>
      <vt:lpstr>Arial</vt:lpstr>
      <vt:lpstr>Bookman Old Style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gilang satria</dc:creator>
  <cp:lastModifiedBy>gilang satria</cp:lastModifiedBy>
  <cp:revision>2</cp:revision>
  <dcterms:created xsi:type="dcterms:W3CDTF">2022-05-10T05:51:23Z</dcterms:created>
  <dcterms:modified xsi:type="dcterms:W3CDTF">2022-05-10T07:29:22Z</dcterms:modified>
</cp:coreProperties>
</file>